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D"/>
    <a:srgbClr val="00005F"/>
    <a:srgbClr val="000063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2" d="100"/>
          <a:sy n="72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5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632612" y="1161554"/>
            <a:ext cx="10972800" cy="1143000"/>
          </a:xfrm>
        </p:spPr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25/09/2020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80729"/>
            <a:ext cx="2743200" cy="51454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80729"/>
            <a:ext cx="8026400" cy="51454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5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2204864"/>
            <a:ext cx="53848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2204864"/>
            <a:ext cx="53848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05273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235719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3068960"/>
            <a:ext cx="5386917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235719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3068960"/>
            <a:ext cx="5389033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970806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980729"/>
            <a:ext cx="6815667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2204864"/>
            <a:ext cx="4011084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980728"/>
            <a:ext cx="73152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25/09/2020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1">
              <a:srgbClr val="FFFF99"/>
            </a:gs>
            <a:gs pos="33000">
              <a:schemeClr val="tx1"/>
            </a:gs>
            <a:gs pos="100000">
              <a:srgbClr val="5AA2E4"/>
            </a:gs>
            <a:gs pos="81000">
              <a:srgbClr val="B4D4F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91784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2132857"/>
            <a:ext cx="109728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A76ADC6-4B55-4CDE-B0CF-F905B5D31AB7}" type="datetimeFigureOut">
              <a:rPr lang="es-ES" smtClean="0"/>
              <a:pPr/>
              <a:t>25/09/2020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5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Rectángulo 11"/>
          <p:cNvSpPr/>
          <p:nvPr userDrawn="1"/>
        </p:nvSpPr>
        <p:spPr>
          <a:xfrm>
            <a:off x="1397951" y="485368"/>
            <a:ext cx="35249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TERCERA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SESIÓN CIENTÍFICA 2020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11 CuadroTexto"/>
          <p:cNvSpPr txBox="1"/>
          <p:nvPr userDrawn="1"/>
        </p:nvSpPr>
        <p:spPr>
          <a:xfrm>
            <a:off x="1397951" y="44624"/>
            <a:ext cx="728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</a:p>
        </p:txBody>
      </p:sp>
      <p:pic>
        <p:nvPicPr>
          <p:cNvPr id="10" name="Imagen 9"/>
          <p:cNvPicPr preferRelativeResize="0">
            <a:picLocks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757" y="19246"/>
            <a:ext cx="997200" cy="99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005D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5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 bwMode="white">
          <a:xfrm>
            <a:off x="2209800" y="2130426"/>
            <a:ext cx="7772400" cy="1470025"/>
          </a:xfrm>
        </p:spPr>
        <p:txBody>
          <a:bodyPr/>
          <a:lstStyle/>
          <a:p>
            <a:r>
              <a:rPr lang="es-ES" dirty="0" smtClean="0"/>
              <a:t>Título del </a:t>
            </a:r>
            <a:r>
              <a:rPr lang="es-ES" dirty="0" smtClean="0"/>
              <a:t>Trabajo Científico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4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07568" y="1268761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b="1" dirty="0"/>
              <a:t>Nombre del Presentador:</a:t>
            </a:r>
          </a:p>
          <a:p>
            <a:endParaRPr lang="es-ES" sz="2800" b="1" dirty="0"/>
          </a:p>
          <a:p>
            <a:pPr marL="457200" indent="-457200">
              <a:buFont typeface="Wingdings"/>
              <a:buChar char="þ"/>
            </a:pPr>
            <a:r>
              <a:rPr lang="es-AR" sz="2800" b="1" dirty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b="1" dirty="0">
                <a:cs typeface="Arial" pitchFamily="34" charset="0"/>
              </a:rPr>
              <a:t>Los siguientes son mis potenciales conflictos de intereses: 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Introducción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691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54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33</Words>
  <Application>Microsoft Office PowerPoint</Application>
  <PresentationFormat>Panorámica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Monotype Sorts</vt:lpstr>
      <vt:lpstr>Segoe UI</vt:lpstr>
      <vt:lpstr>Wingdings</vt:lpstr>
      <vt:lpstr>Tema de Office</vt:lpstr>
      <vt:lpstr>Título del Trabajo Científico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Sesión Científica</dc:title>
  <dc:creator>Karina</dc:creator>
  <cp:lastModifiedBy>Secretaría SCR</cp:lastModifiedBy>
  <cp:revision>62</cp:revision>
  <dcterms:created xsi:type="dcterms:W3CDTF">2015-03-06T23:10:18Z</dcterms:created>
  <dcterms:modified xsi:type="dcterms:W3CDTF">2020-09-25T22:46:57Z</dcterms:modified>
</cp:coreProperties>
</file>